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A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7"/>
  </p:normalViewPr>
  <p:slideViewPr>
    <p:cSldViewPr snapToGrid="0">
      <p:cViewPr varScale="1">
        <p:scale>
          <a:sx n="142" d="100"/>
          <a:sy n="142" d="100"/>
        </p:scale>
        <p:origin x="6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09287be02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3809287be02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09287be02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809287be02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09287be02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809287be02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09287be02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3809287be02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09287be02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3809287be02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09287be02_2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809287be02_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0" y="0"/>
            <a:ext cx="1728788" cy="5143501"/>
            <a:chOff x="0" y="0"/>
            <a:chExt cx="2305051" cy="6858001"/>
          </a:xfrm>
        </p:grpSpPr>
        <p:sp>
          <p:nvSpPr>
            <p:cNvPr id="100" name="Google Shape;100;p1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4"/>
          <p:cNvSpPr txBox="1">
            <a:spLocks noGrp="1"/>
          </p:cNvSpPr>
          <p:nvPr>
            <p:ph type="ctrTitle"/>
          </p:nvPr>
        </p:nvSpPr>
        <p:spPr>
          <a:xfrm>
            <a:off x="1407318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>
            <a:off x="1407318" y="2701528"/>
            <a:ext cx="659368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7422683" y="4057649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856058" y="3228498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856023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856092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856058" y="3314699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084659" y="457199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1290483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677634" y="549296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1100"/>
          </a:p>
        </p:txBody>
      </p:sp>
      <p:sp>
        <p:nvSpPr>
          <p:cNvPr id="231" name="Google Shape;231;p25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56058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2" name="Google Shape;252;p28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53" name="Google Shape;253;p28"/>
          <p:cNvSpPr txBox="1">
            <a:spLocks noGrp="1"/>
          </p:cNvSpPr>
          <p:nvPr>
            <p:ph type="body" idx="3"/>
          </p:nvPr>
        </p:nvSpPr>
        <p:spPr>
          <a:xfrm>
            <a:off x="856060" y="3735643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5" name="Google Shape;255;p28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56" name="Google Shape;256;p28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7"/>
          </p:nvPr>
        </p:nvSpPr>
        <p:spPr>
          <a:xfrm>
            <a:off x="5889425" y="3303446"/>
            <a:ext cx="2393056" cy="432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8" name="Google Shape;258;p28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59" name="Google Shape;259;p28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1"/>
          </p:nvPr>
        </p:nvSpPr>
        <p:spPr>
          <a:xfrm rot="5400000">
            <a:off x="3242666" y="-699492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 rot="5400000">
            <a:off x="5590579" y="1648421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2"/>
            <a:ext cx="3886201" cy="581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856058" y="1064419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"/>
          </p:nvPr>
        </p:nvSpPr>
        <p:spPr>
          <a:xfrm>
            <a:off x="856058" y="3318271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1"/>
          </p:nvPr>
        </p:nvSpPr>
        <p:spPr>
          <a:xfrm>
            <a:off x="856057" y="1687115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2"/>
          </p:nvPr>
        </p:nvSpPr>
        <p:spPr>
          <a:xfrm>
            <a:off x="4629150" y="1687115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856058" y="464344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1027514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2"/>
          </p:nvPr>
        </p:nvSpPr>
        <p:spPr>
          <a:xfrm>
            <a:off x="856057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7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2"/>
          </p:nvPr>
        </p:nvSpPr>
        <p:spPr>
          <a:xfrm>
            <a:off x="860029" y="1687115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6" name="Google Shape;206;p22"/>
          <p:cNvSpPr txBox="1">
            <a:spLocks noGrp="1"/>
          </p:cNvSpPr>
          <p:nvPr>
            <p:ph type="body" idx="1"/>
          </p:nvPr>
        </p:nvSpPr>
        <p:spPr>
          <a:xfrm>
            <a:off x="856058" y="1687115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53" name="Google Shape;53;p1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66" name="Google Shape;66;p1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82" name="Google Shape;82;p1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ctrTitle"/>
          </p:nvPr>
        </p:nvSpPr>
        <p:spPr>
          <a:xfrm>
            <a:off x="1407318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" dirty="0"/>
              <a:t>CHECKPOINT #1</a:t>
            </a:r>
            <a:endParaRPr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"/>
          </p:nvPr>
        </p:nvSpPr>
        <p:spPr>
          <a:xfrm>
            <a:off x="1407318" y="2701528"/>
            <a:ext cx="6593681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en-US" dirty="0"/>
              <a:t>Manmeet Singh Hayer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en" dirty="0"/>
              <a:t>CSC498: SENIOR SEMINAR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</a:pPr>
            <a:r>
              <a:rPr lang="en" dirty="0"/>
              <a:t>THURSDAY  SEPT 25, 2025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sz="4000" dirty="0">
                <a:latin typeface="Lucida Handwriting" panose="03010101010101010101" pitchFamily="66" charset="77"/>
              </a:rPr>
              <a:t>AGENDA</a:t>
            </a:r>
            <a:endParaRPr sz="4000" dirty="0">
              <a:latin typeface="Lucida Handwriting" panose="03010101010101010101" pitchFamily="66" charset="77"/>
            </a:endParaRPr>
          </a:p>
        </p:txBody>
      </p:sp>
      <p:sp>
        <p:nvSpPr>
          <p:cNvPr id="286" name="Google Shape;286;p32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86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200" dirty="0">
                <a:latin typeface="Monaco" pitchFamily="2" charset="77"/>
              </a:rPr>
              <a:t>Quick Background</a:t>
            </a:r>
          </a:p>
          <a:p>
            <a:r>
              <a:rPr lang="en-US" sz="2200" dirty="0">
                <a:latin typeface="Monaco" pitchFamily="2" charset="77"/>
              </a:rPr>
              <a:t>Home Dashboard</a:t>
            </a:r>
          </a:p>
          <a:p>
            <a:r>
              <a:rPr lang="en-US" sz="2200" dirty="0">
                <a:latin typeface="Monaco" pitchFamily="2" charset="77"/>
              </a:rPr>
              <a:t>Candlestick Charts (with ranges)</a:t>
            </a:r>
          </a:p>
          <a:p>
            <a:r>
              <a:rPr lang="en-US" sz="2200" dirty="0">
                <a:latin typeface="Monaco" pitchFamily="2" charset="77"/>
              </a:rPr>
              <a:t>Navigation Setup</a:t>
            </a:r>
          </a:p>
          <a:p>
            <a:r>
              <a:rPr lang="en-US" sz="2200" dirty="0">
                <a:latin typeface="Monaco" pitchFamily="2" charset="77"/>
              </a:rPr>
              <a:t>Demo Video Placeholder</a:t>
            </a:r>
          </a:p>
          <a:p>
            <a:r>
              <a:rPr lang="en-US" sz="2200" dirty="0">
                <a:latin typeface="Monaco" pitchFamily="2" charset="77"/>
              </a:rPr>
              <a:t>Challenges (if time)</a:t>
            </a:r>
            <a:endParaRPr sz="2200" dirty="0">
              <a:latin typeface="Monaco" pitchFamily="2" charset="7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dirty="0">
                <a:latin typeface="Lucida Handwriting" panose="03010101010101010101" pitchFamily="66" charset="77"/>
              </a:rPr>
              <a:t>BACKGROUND</a:t>
            </a:r>
            <a:endParaRPr dirty="0">
              <a:latin typeface="Lucida Handwriting" panose="03010101010101010101" pitchFamily="66" charset="77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r>
              <a:rPr lang="en-US" dirty="0" err="1">
                <a:latin typeface="Monaco" pitchFamily="2" charset="77"/>
              </a:rPr>
              <a:t>Finvestor</a:t>
            </a:r>
            <a:r>
              <a:rPr lang="en-US" dirty="0">
                <a:latin typeface="Monaco" pitchFamily="2" charset="77"/>
              </a:rPr>
              <a:t> = stock-market education web app</a:t>
            </a:r>
          </a:p>
          <a:p>
            <a:r>
              <a:rPr lang="en-US" dirty="0">
                <a:latin typeface="Monaco" pitchFamily="2" charset="77"/>
              </a:rPr>
              <a:t>Lets students explore watchlists, charts, paper trading (later)</a:t>
            </a:r>
          </a:p>
          <a:p>
            <a:r>
              <a:rPr lang="en-US" dirty="0">
                <a:latin typeface="Monaco" pitchFamily="2" charset="77"/>
              </a:rPr>
              <a:t>Goal: make investing approachable &amp; interactive</a:t>
            </a:r>
            <a:endParaRPr dirty="0">
              <a:latin typeface="Monaco" pitchFamily="2" charset="77"/>
              <a:cs typeface="Magneto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dirty="0">
                <a:latin typeface="Lucida Handwriting" panose="03010101010101010101" pitchFamily="66" charset="77"/>
              </a:rPr>
              <a:t>FIRST CHECKPOINT PROMISES</a:t>
            </a:r>
            <a:endParaRPr dirty="0">
              <a:latin typeface="Lucida Handwriting" panose="03010101010101010101" pitchFamily="66" charset="77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319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r>
              <a:rPr lang="en-US" dirty="0">
                <a:latin typeface="Monaco" pitchFamily="2" charset="77"/>
              </a:rPr>
              <a:t>Home Page: Full with search bar, market overview &amp; finance tips</a:t>
            </a:r>
          </a:p>
          <a:p>
            <a:r>
              <a:rPr lang="en-US" dirty="0">
                <a:latin typeface="Monaco" pitchFamily="2" charset="77"/>
              </a:rPr>
              <a:t>Sidebar with main pages: Home, Ticker, Watchlists, Portfolios, Compare, Methods</a:t>
            </a:r>
          </a:p>
          <a:p>
            <a:r>
              <a:rPr lang="en-US" dirty="0">
                <a:latin typeface="Monaco" pitchFamily="2" charset="77"/>
              </a:rPr>
              <a:t>Tickers: Candlestick shows open, high, low, close (OHLC); volume bars included as well</a:t>
            </a:r>
          </a:p>
          <a:p>
            <a:r>
              <a:rPr lang="en-US" dirty="0">
                <a:latin typeface="Monaco" pitchFamily="2" charset="77"/>
              </a:rPr>
              <a:t>Time ranges: 1M, 3M, 6M, 1Y, 5Y, MAX</a:t>
            </a:r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b="1" u="sng" dirty="0"/>
              <a:t>DEMONSTRATION</a:t>
            </a:r>
            <a:endParaRPr dirty="0"/>
          </a:p>
        </p:txBody>
      </p:sp>
      <p:pic>
        <p:nvPicPr>
          <p:cNvPr id="2" name="Recording- Checkpoint #1">
            <a:hlinkClick r:id="" action="ppaction://media"/>
            <a:extLst>
              <a:ext uri="{FF2B5EF4-FFF2-40B4-BE49-F238E27FC236}">
                <a16:creationId xmlns:a16="http://schemas.microsoft.com/office/drawing/2014/main" id="{A755E4A0-0ECD-3120-B365-C2BFAEAF22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8118" y="1415616"/>
            <a:ext cx="5507038" cy="3312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b="1" u="sng" dirty="0"/>
              <a:t>QUESTIONS?</a:t>
            </a:r>
            <a:endParaRPr dirty="0"/>
          </a:p>
        </p:txBody>
      </p:sp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sz="7000" b="1" dirty="0">
                <a:solidFill>
                  <a:srgbClr val="FF0000"/>
                </a:solidFill>
              </a:rPr>
              <a:t>THANK YOU!</a:t>
            </a:r>
            <a:endParaRPr sz="7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Macintosh PowerPoint</Application>
  <PresentationFormat>On-screen Show (16:9)</PresentationFormat>
  <Paragraphs>23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Lucida Handwriting</vt:lpstr>
      <vt:lpstr>Monaco</vt:lpstr>
      <vt:lpstr>Twentieth Century</vt:lpstr>
      <vt:lpstr>Circuit</vt:lpstr>
      <vt:lpstr>CHECKPOINT #1</vt:lpstr>
      <vt:lpstr>AGENDA</vt:lpstr>
      <vt:lpstr>BACKGROUND</vt:lpstr>
      <vt:lpstr>FIRST CHECKPOINT PROMISES</vt:lpstr>
      <vt:lpstr>DEMONSTRATION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Manmeet S Hayer</cp:lastModifiedBy>
  <cp:revision>1</cp:revision>
  <dcterms:modified xsi:type="dcterms:W3CDTF">2025-09-25T23:56:06Z</dcterms:modified>
</cp:coreProperties>
</file>